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1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6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71" autoAdjust="0"/>
    <p:restoredTop sz="94660"/>
  </p:normalViewPr>
  <p:slideViewPr>
    <p:cSldViewPr>
      <p:cViewPr>
        <p:scale>
          <a:sx n="100" d="100"/>
          <a:sy n="100" d="100"/>
        </p:scale>
        <p:origin x="-1044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D20CA-8A5D-4860-A647-2A60A13AAAAC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AD7E0C-0A2B-4B20-90B8-7411F54626EA}">
      <dgm:prSet phldrT="[Text]"/>
      <dgm:spPr/>
      <dgm:t>
        <a:bodyPr/>
        <a:lstStyle/>
        <a:p>
          <a:r>
            <a:rPr lang="en-US" dirty="0" smtClean="0"/>
            <a:t>Kyla Enters http://www.facebook.com/MrRedd.html</a:t>
          </a:r>
          <a:endParaRPr lang="en-US" dirty="0"/>
        </a:p>
      </dgm:t>
    </dgm:pt>
    <dgm:pt modelId="{DB43C6BA-B8DB-46F7-93D6-559EC8FB406F}" type="parTrans" cxnId="{93567291-E731-400E-89BA-5A17C2420591}">
      <dgm:prSet/>
      <dgm:spPr/>
      <dgm:t>
        <a:bodyPr/>
        <a:lstStyle/>
        <a:p>
          <a:endParaRPr lang="en-US"/>
        </a:p>
      </dgm:t>
    </dgm:pt>
    <dgm:pt modelId="{6657ADEC-F163-4DE9-97AB-ABD0030DC06D}" type="sibTrans" cxnId="{93567291-E731-400E-89BA-5A17C2420591}">
      <dgm:prSet/>
      <dgm:spPr/>
      <dgm:t>
        <a:bodyPr/>
        <a:lstStyle/>
        <a:p>
          <a:endParaRPr lang="en-US"/>
        </a:p>
      </dgm:t>
    </dgm:pt>
    <dgm:pt modelId="{C1F4DA8D-685C-4E3E-87FA-4115F34FD228}">
      <dgm:prSet phldrT="[Text]"/>
      <dgm:spPr/>
      <dgm:t>
        <a:bodyPr/>
        <a:lstStyle/>
        <a:p>
          <a:r>
            <a:rPr lang="en-US" dirty="0" smtClean="0"/>
            <a:t>Where is facebook.com?</a:t>
          </a:r>
          <a:endParaRPr lang="en-US" dirty="0"/>
        </a:p>
      </dgm:t>
    </dgm:pt>
    <dgm:pt modelId="{98241660-E2F8-4F94-A0B5-17FF2080CECD}" type="parTrans" cxnId="{6533330E-5884-4A6D-BD43-57F2BDB3227C}">
      <dgm:prSet/>
      <dgm:spPr/>
      <dgm:t>
        <a:bodyPr/>
        <a:lstStyle/>
        <a:p>
          <a:endParaRPr lang="en-US"/>
        </a:p>
      </dgm:t>
    </dgm:pt>
    <dgm:pt modelId="{5D140951-E985-4D0F-AB72-A9CA67F75588}" type="sibTrans" cxnId="{6533330E-5884-4A6D-BD43-57F2BDB3227C}">
      <dgm:prSet/>
      <dgm:spPr/>
      <dgm:t>
        <a:bodyPr/>
        <a:lstStyle/>
        <a:p>
          <a:endParaRPr lang="en-US"/>
        </a:p>
      </dgm:t>
    </dgm:pt>
    <dgm:pt modelId="{3B86696E-A7DF-465A-AB68-D805DE6AE1BC}">
      <dgm:prSet phldrT="[Text]"/>
      <dgm:spPr/>
      <dgm:t>
        <a:bodyPr/>
        <a:lstStyle/>
        <a:p>
          <a:r>
            <a:rPr lang="en-US" dirty="0" smtClean="0"/>
            <a:t>Facebook.com is translated to an IP Address like: 192.168.1.104</a:t>
          </a:r>
          <a:endParaRPr lang="en-US" dirty="0"/>
        </a:p>
      </dgm:t>
    </dgm:pt>
    <dgm:pt modelId="{5635BAE0-AD54-443E-A51D-E9AC0BFAF7FF}" type="parTrans" cxnId="{D9CBD320-E62C-4F16-91E9-2FADBBF84FD3}">
      <dgm:prSet/>
      <dgm:spPr/>
      <dgm:t>
        <a:bodyPr/>
        <a:lstStyle/>
        <a:p>
          <a:endParaRPr lang="en-US"/>
        </a:p>
      </dgm:t>
    </dgm:pt>
    <dgm:pt modelId="{FDC08BCB-4DD3-433A-A34A-FAB049E3D6B6}" type="sibTrans" cxnId="{D9CBD320-E62C-4F16-91E9-2FADBBF84FD3}">
      <dgm:prSet/>
      <dgm:spPr/>
      <dgm:t>
        <a:bodyPr/>
        <a:lstStyle/>
        <a:p>
          <a:endParaRPr lang="en-US"/>
        </a:p>
      </dgm:t>
    </dgm:pt>
    <dgm:pt modelId="{D6F9A66D-B86F-4164-836B-B2C463D5F2A6}">
      <dgm:prSet phldrT="[Text]"/>
      <dgm:spPr/>
      <dgm:t>
        <a:bodyPr/>
        <a:lstStyle/>
        <a:p>
          <a:r>
            <a:rPr lang="en-US" dirty="0" smtClean="0"/>
            <a:t>Network Finds computer (www.facebook.com)</a:t>
          </a:r>
          <a:endParaRPr lang="en-US" dirty="0"/>
        </a:p>
      </dgm:t>
    </dgm:pt>
    <dgm:pt modelId="{5413463A-2581-41DF-9EEB-6756EABCAB5D}" type="parTrans" cxnId="{C46B1C98-1541-480D-8986-AF14E81FC13F}">
      <dgm:prSet/>
      <dgm:spPr/>
      <dgm:t>
        <a:bodyPr/>
        <a:lstStyle/>
        <a:p>
          <a:endParaRPr lang="en-US"/>
        </a:p>
      </dgm:t>
    </dgm:pt>
    <dgm:pt modelId="{542FA972-7365-4CD2-B088-98B959B10D68}" type="sibTrans" cxnId="{C46B1C98-1541-480D-8986-AF14E81FC13F}">
      <dgm:prSet/>
      <dgm:spPr/>
      <dgm:t>
        <a:bodyPr/>
        <a:lstStyle/>
        <a:p>
          <a:endParaRPr lang="en-US"/>
        </a:p>
      </dgm:t>
    </dgm:pt>
    <dgm:pt modelId="{C98DCFD8-DE12-4FE8-8B48-9708A72A16A5}">
      <dgm:prSet phldrT="[Text]"/>
      <dgm:spPr/>
      <dgm:t>
        <a:bodyPr/>
        <a:lstStyle/>
        <a:p>
          <a:r>
            <a:rPr lang="en-US" dirty="0" smtClean="0"/>
            <a:t>Routed Over IP (Internet Protocol) Network</a:t>
          </a:r>
          <a:endParaRPr lang="en-US" dirty="0"/>
        </a:p>
      </dgm:t>
    </dgm:pt>
    <dgm:pt modelId="{FBD67012-DA67-4D28-81B7-D20F83F8EF41}" type="parTrans" cxnId="{BA04DBEE-5209-4C77-9BD3-7A30C0DEDCF2}">
      <dgm:prSet/>
      <dgm:spPr/>
      <dgm:t>
        <a:bodyPr/>
        <a:lstStyle/>
        <a:p>
          <a:endParaRPr lang="en-US"/>
        </a:p>
      </dgm:t>
    </dgm:pt>
    <dgm:pt modelId="{0B753522-4018-415D-9D56-01596538ACA1}" type="sibTrans" cxnId="{BA04DBEE-5209-4C77-9BD3-7A30C0DEDCF2}">
      <dgm:prSet/>
      <dgm:spPr/>
      <dgm:t>
        <a:bodyPr/>
        <a:lstStyle/>
        <a:p>
          <a:endParaRPr lang="en-US"/>
        </a:p>
      </dgm:t>
    </dgm:pt>
    <dgm:pt modelId="{1061E9CB-7B0B-4791-8DB2-0FEE18F4D08E}">
      <dgm:prSet phldrT="[Text]"/>
      <dgm:spPr/>
      <dgm:t>
        <a:bodyPr/>
        <a:lstStyle/>
        <a:p>
          <a:r>
            <a:rPr lang="en-US" dirty="0" smtClean="0"/>
            <a:t>Because we see “http” we need a web server</a:t>
          </a:r>
          <a:endParaRPr lang="en-US" dirty="0"/>
        </a:p>
      </dgm:t>
    </dgm:pt>
    <dgm:pt modelId="{86091B92-ED0F-4A38-BD7B-23386858BC1A}" type="parTrans" cxnId="{2510108C-3FA1-4AE5-A0FC-EB94715AD38E}">
      <dgm:prSet/>
      <dgm:spPr/>
      <dgm:t>
        <a:bodyPr/>
        <a:lstStyle/>
        <a:p>
          <a:endParaRPr lang="en-US"/>
        </a:p>
      </dgm:t>
    </dgm:pt>
    <dgm:pt modelId="{72919464-7464-497B-9BDA-DF7DB7EC5C60}" type="sibTrans" cxnId="{2510108C-3FA1-4AE5-A0FC-EB94715AD38E}">
      <dgm:prSet/>
      <dgm:spPr/>
      <dgm:t>
        <a:bodyPr/>
        <a:lstStyle/>
        <a:p>
          <a:endParaRPr lang="en-US"/>
        </a:p>
      </dgm:t>
    </dgm:pt>
    <dgm:pt modelId="{AC619DB8-2CB8-4719-B53F-4725EDEE9EBD}">
      <dgm:prSet phldrT="[Text]" custT="1"/>
      <dgm:spPr/>
      <dgm:t>
        <a:bodyPr/>
        <a:lstStyle/>
        <a:p>
          <a:r>
            <a:rPr lang="en-US" sz="2400" b="1" dirty="0" smtClean="0"/>
            <a:t>Kyla is Happy</a:t>
          </a:r>
          <a:endParaRPr lang="en-US" sz="2400" b="1" dirty="0"/>
        </a:p>
      </dgm:t>
    </dgm:pt>
    <dgm:pt modelId="{CA9E8064-7500-45D5-8DDF-CC6920B6A31C}" type="parTrans" cxnId="{908FDF65-18B4-47B7-9F2E-7910F4784C3E}">
      <dgm:prSet/>
      <dgm:spPr/>
      <dgm:t>
        <a:bodyPr/>
        <a:lstStyle/>
        <a:p>
          <a:endParaRPr lang="en-US"/>
        </a:p>
      </dgm:t>
    </dgm:pt>
    <dgm:pt modelId="{176A0153-95B0-4A58-AED4-9085EE329DC3}" type="sibTrans" cxnId="{908FDF65-18B4-47B7-9F2E-7910F4784C3E}">
      <dgm:prSet/>
      <dgm:spPr/>
      <dgm:t>
        <a:bodyPr/>
        <a:lstStyle/>
        <a:p>
          <a:endParaRPr lang="en-US"/>
        </a:p>
      </dgm:t>
    </dgm:pt>
    <dgm:pt modelId="{70C99C20-941D-4E27-8442-98FE15015D28}">
      <dgm:prSet phldrT="[Text]"/>
      <dgm:spPr/>
      <dgm:t>
        <a:bodyPr/>
        <a:lstStyle/>
        <a:p>
          <a:r>
            <a:rPr lang="en-US" dirty="0" err="1" smtClean="0"/>
            <a:t>Facebook</a:t>
          </a:r>
          <a:r>
            <a:rPr lang="en-US" dirty="0" smtClean="0"/>
            <a:t> do you have a web Server ?</a:t>
          </a:r>
          <a:endParaRPr lang="en-US" dirty="0"/>
        </a:p>
      </dgm:t>
    </dgm:pt>
    <dgm:pt modelId="{2103B084-ACEC-44C9-8BA9-4370BD13F0F3}" type="parTrans" cxnId="{28D64ABD-E760-4845-B331-08A854A6AF0E}">
      <dgm:prSet/>
      <dgm:spPr/>
    </dgm:pt>
    <dgm:pt modelId="{F84BC7F9-D213-46C4-A7F1-71F0EEB28F73}" type="sibTrans" cxnId="{28D64ABD-E760-4845-B331-08A854A6AF0E}">
      <dgm:prSet/>
      <dgm:spPr/>
    </dgm:pt>
    <dgm:pt modelId="{8B9C1BF4-730D-40D0-A425-003110D8E29C}">
      <dgm:prSet phldrT="[Text]"/>
      <dgm:spPr/>
      <dgm:t>
        <a:bodyPr/>
        <a:lstStyle/>
        <a:p>
          <a:r>
            <a:rPr lang="en-US" dirty="0" smtClean="0"/>
            <a:t>Give me your MrRedd.html file</a:t>
          </a:r>
          <a:endParaRPr lang="en-US" dirty="0"/>
        </a:p>
      </dgm:t>
    </dgm:pt>
    <dgm:pt modelId="{6C13C22E-13FE-40FF-B398-572E87056D06}" type="parTrans" cxnId="{922CB079-2F8D-4E86-9D27-C4919F683AEE}">
      <dgm:prSet/>
      <dgm:spPr/>
    </dgm:pt>
    <dgm:pt modelId="{0F2DCFA0-9720-4146-BA62-6ABF1B0D25B6}" type="sibTrans" cxnId="{922CB079-2F8D-4E86-9D27-C4919F683AEE}">
      <dgm:prSet/>
      <dgm:spPr/>
    </dgm:pt>
    <dgm:pt modelId="{DFE3C399-76A2-41F7-93B1-46285EEA95A1}" type="pres">
      <dgm:prSet presAssocID="{FCDD20CA-8A5D-4860-A647-2A60A13AAA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F5D2E9-75C5-4FB0-94D5-CA67EBD6F43B}" type="pres">
      <dgm:prSet presAssocID="{AC619DB8-2CB8-4719-B53F-4725EDEE9EBD}" presName="boxAndChildren" presStyleCnt="0"/>
      <dgm:spPr/>
    </dgm:pt>
    <dgm:pt modelId="{6E78CA9A-7E96-4DC0-B49C-7573556A8EBC}" type="pres">
      <dgm:prSet presAssocID="{AC619DB8-2CB8-4719-B53F-4725EDEE9EBD}" presName="parentTextBox" presStyleLbl="node1" presStyleIdx="0" presStyleCnt="4"/>
      <dgm:spPr/>
      <dgm:t>
        <a:bodyPr/>
        <a:lstStyle/>
        <a:p>
          <a:endParaRPr lang="en-US"/>
        </a:p>
      </dgm:t>
    </dgm:pt>
    <dgm:pt modelId="{72F325DC-B1FB-4A2D-8555-CBAAE77AE1E0}" type="pres">
      <dgm:prSet presAssocID="{72919464-7464-497B-9BDA-DF7DB7EC5C60}" presName="sp" presStyleCnt="0"/>
      <dgm:spPr/>
    </dgm:pt>
    <dgm:pt modelId="{AE22040D-DDF2-491C-8DDF-B903AEE8E14A}" type="pres">
      <dgm:prSet presAssocID="{1061E9CB-7B0B-4791-8DB2-0FEE18F4D08E}" presName="arrowAndChildren" presStyleCnt="0"/>
      <dgm:spPr/>
    </dgm:pt>
    <dgm:pt modelId="{59113E04-14F8-49B8-9DDC-4E3AB759AFA7}" type="pres">
      <dgm:prSet presAssocID="{1061E9CB-7B0B-4791-8DB2-0FEE18F4D08E}" presName="parentTextArrow" presStyleLbl="node1" presStyleIdx="0" presStyleCnt="4"/>
      <dgm:spPr/>
      <dgm:t>
        <a:bodyPr/>
        <a:lstStyle/>
        <a:p>
          <a:endParaRPr lang="en-US"/>
        </a:p>
      </dgm:t>
    </dgm:pt>
    <dgm:pt modelId="{5351D2A1-FCDD-424B-AE7A-E471C5C15A28}" type="pres">
      <dgm:prSet presAssocID="{1061E9CB-7B0B-4791-8DB2-0FEE18F4D08E}" presName="arrow" presStyleLbl="node1" presStyleIdx="1" presStyleCnt="4"/>
      <dgm:spPr/>
      <dgm:t>
        <a:bodyPr/>
        <a:lstStyle/>
        <a:p>
          <a:endParaRPr lang="en-US"/>
        </a:p>
      </dgm:t>
    </dgm:pt>
    <dgm:pt modelId="{70BF55F8-F640-49F7-9D0A-A75A0A56F212}" type="pres">
      <dgm:prSet presAssocID="{1061E9CB-7B0B-4791-8DB2-0FEE18F4D08E}" presName="descendantArrow" presStyleCnt="0"/>
      <dgm:spPr/>
    </dgm:pt>
    <dgm:pt modelId="{4EBA9E68-F7F7-4BC8-A21D-70A3740A93BB}" type="pres">
      <dgm:prSet presAssocID="{70C99C20-941D-4E27-8442-98FE15015D28}" presName="childTextArrow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BE165F-C9CC-4E58-9D96-535971DE0AC8}" type="pres">
      <dgm:prSet presAssocID="{8B9C1BF4-730D-40D0-A425-003110D8E29C}" presName="childTextArrow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ED447-967F-407A-8D3C-3B9472FA22A1}" type="pres">
      <dgm:prSet presAssocID="{542FA972-7365-4CD2-B088-98B959B10D68}" presName="sp" presStyleCnt="0"/>
      <dgm:spPr/>
    </dgm:pt>
    <dgm:pt modelId="{7D561EF1-A12B-4E1F-B81F-AA45D931B658}" type="pres">
      <dgm:prSet presAssocID="{D6F9A66D-B86F-4164-836B-B2C463D5F2A6}" presName="arrowAndChildren" presStyleCnt="0"/>
      <dgm:spPr/>
    </dgm:pt>
    <dgm:pt modelId="{5D96CA24-AF7F-4DD1-B3CD-1E61EA5C290D}" type="pres">
      <dgm:prSet presAssocID="{D6F9A66D-B86F-4164-836B-B2C463D5F2A6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F97AEE07-B6D9-4E03-AD7A-04DADFF74861}" type="pres">
      <dgm:prSet presAssocID="{D6F9A66D-B86F-4164-836B-B2C463D5F2A6}" presName="arrow" presStyleLbl="node1" presStyleIdx="2" presStyleCnt="4" custLinFactNeighborX="-1250" custLinFactNeighborY="2904"/>
      <dgm:spPr/>
      <dgm:t>
        <a:bodyPr/>
        <a:lstStyle/>
        <a:p>
          <a:endParaRPr lang="en-US"/>
        </a:p>
      </dgm:t>
    </dgm:pt>
    <dgm:pt modelId="{1DE68827-7690-4C1B-8D79-AE1C57CC6167}" type="pres">
      <dgm:prSet presAssocID="{D6F9A66D-B86F-4164-836B-B2C463D5F2A6}" presName="descendantArrow" presStyleCnt="0"/>
      <dgm:spPr/>
    </dgm:pt>
    <dgm:pt modelId="{DA8D28CE-EC76-479E-A9F3-6382B9007C15}" type="pres">
      <dgm:prSet presAssocID="{C98DCFD8-DE12-4FE8-8B48-9708A72A16A5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A47113-D149-4B02-B918-FFA971BB3C59}" type="pres">
      <dgm:prSet presAssocID="{6657ADEC-F163-4DE9-97AB-ABD0030DC06D}" presName="sp" presStyleCnt="0"/>
      <dgm:spPr/>
    </dgm:pt>
    <dgm:pt modelId="{97F932E2-B250-4EC8-A7B4-913A0FC59AEF}" type="pres">
      <dgm:prSet presAssocID="{40AD7E0C-0A2B-4B20-90B8-7411F54626EA}" presName="arrowAndChildren" presStyleCnt="0"/>
      <dgm:spPr/>
    </dgm:pt>
    <dgm:pt modelId="{2621A90A-ED69-4AC3-8717-ED6C56D39CDE}" type="pres">
      <dgm:prSet presAssocID="{40AD7E0C-0A2B-4B20-90B8-7411F54626EA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9F43CBD6-F132-4C6A-9FF4-A0E6652AD0F7}" type="pres">
      <dgm:prSet presAssocID="{40AD7E0C-0A2B-4B20-90B8-7411F54626EA}" presName="arrow" presStyleLbl="node1" presStyleIdx="3" presStyleCnt="4"/>
      <dgm:spPr/>
      <dgm:t>
        <a:bodyPr/>
        <a:lstStyle/>
        <a:p>
          <a:endParaRPr lang="en-US"/>
        </a:p>
      </dgm:t>
    </dgm:pt>
    <dgm:pt modelId="{941F080D-F55D-463C-8D5E-168586C464CF}" type="pres">
      <dgm:prSet presAssocID="{40AD7E0C-0A2B-4B20-90B8-7411F54626EA}" presName="descendantArrow" presStyleCnt="0"/>
      <dgm:spPr/>
    </dgm:pt>
    <dgm:pt modelId="{DD2D2C61-870C-4A08-9233-1F82E352D1DB}" type="pres">
      <dgm:prSet presAssocID="{C1F4DA8D-685C-4E3E-87FA-4115F34FD228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65FF2F-23A6-4E07-B400-11247A23E7F7}" type="pres">
      <dgm:prSet presAssocID="{3B86696E-A7DF-465A-AB68-D805DE6AE1BC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CBD320-E62C-4F16-91E9-2FADBBF84FD3}" srcId="{40AD7E0C-0A2B-4B20-90B8-7411F54626EA}" destId="{3B86696E-A7DF-465A-AB68-D805DE6AE1BC}" srcOrd="1" destOrd="0" parTransId="{5635BAE0-AD54-443E-A51D-E9AC0BFAF7FF}" sibTransId="{FDC08BCB-4DD3-433A-A34A-FAB049E3D6B6}"/>
    <dgm:cxn modelId="{E2547872-C04A-4D78-BAE6-4E5E2EE66FE1}" type="presOf" srcId="{70C99C20-941D-4E27-8442-98FE15015D28}" destId="{4EBA9E68-F7F7-4BC8-A21D-70A3740A93BB}" srcOrd="0" destOrd="0" presId="urn:microsoft.com/office/officeart/2005/8/layout/process4"/>
    <dgm:cxn modelId="{666085A3-5593-45DE-9845-F720F1497088}" type="presOf" srcId="{FCDD20CA-8A5D-4860-A647-2A60A13AAAAC}" destId="{DFE3C399-76A2-41F7-93B1-46285EEA95A1}" srcOrd="0" destOrd="0" presId="urn:microsoft.com/office/officeart/2005/8/layout/process4"/>
    <dgm:cxn modelId="{6533330E-5884-4A6D-BD43-57F2BDB3227C}" srcId="{40AD7E0C-0A2B-4B20-90B8-7411F54626EA}" destId="{C1F4DA8D-685C-4E3E-87FA-4115F34FD228}" srcOrd="0" destOrd="0" parTransId="{98241660-E2F8-4F94-A0B5-17FF2080CECD}" sibTransId="{5D140951-E985-4D0F-AB72-A9CA67F75588}"/>
    <dgm:cxn modelId="{2510108C-3FA1-4AE5-A0FC-EB94715AD38E}" srcId="{FCDD20CA-8A5D-4860-A647-2A60A13AAAAC}" destId="{1061E9CB-7B0B-4791-8DB2-0FEE18F4D08E}" srcOrd="2" destOrd="0" parTransId="{86091B92-ED0F-4A38-BD7B-23386858BC1A}" sibTransId="{72919464-7464-497B-9BDA-DF7DB7EC5C60}"/>
    <dgm:cxn modelId="{908FDF65-18B4-47B7-9F2E-7910F4784C3E}" srcId="{FCDD20CA-8A5D-4860-A647-2A60A13AAAAC}" destId="{AC619DB8-2CB8-4719-B53F-4725EDEE9EBD}" srcOrd="3" destOrd="0" parTransId="{CA9E8064-7500-45D5-8DDF-CC6920B6A31C}" sibTransId="{176A0153-95B0-4A58-AED4-9085EE329DC3}"/>
    <dgm:cxn modelId="{92242753-3CE5-425A-8F99-C8F18400FA4C}" type="presOf" srcId="{40AD7E0C-0A2B-4B20-90B8-7411F54626EA}" destId="{9F43CBD6-F132-4C6A-9FF4-A0E6652AD0F7}" srcOrd="1" destOrd="0" presId="urn:microsoft.com/office/officeart/2005/8/layout/process4"/>
    <dgm:cxn modelId="{93567291-E731-400E-89BA-5A17C2420591}" srcId="{FCDD20CA-8A5D-4860-A647-2A60A13AAAAC}" destId="{40AD7E0C-0A2B-4B20-90B8-7411F54626EA}" srcOrd="0" destOrd="0" parTransId="{DB43C6BA-B8DB-46F7-93D6-559EC8FB406F}" sibTransId="{6657ADEC-F163-4DE9-97AB-ABD0030DC06D}"/>
    <dgm:cxn modelId="{03678A21-5357-4F66-B2E1-93B9F6D698FD}" type="presOf" srcId="{D6F9A66D-B86F-4164-836B-B2C463D5F2A6}" destId="{F97AEE07-B6D9-4E03-AD7A-04DADFF74861}" srcOrd="1" destOrd="0" presId="urn:microsoft.com/office/officeart/2005/8/layout/process4"/>
    <dgm:cxn modelId="{CBB83299-A146-47FE-9124-9547F6DD914A}" type="presOf" srcId="{C1F4DA8D-685C-4E3E-87FA-4115F34FD228}" destId="{DD2D2C61-870C-4A08-9233-1F82E352D1DB}" srcOrd="0" destOrd="0" presId="urn:microsoft.com/office/officeart/2005/8/layout/process4"/>
    <dgm:cxn modelId="{10EBB551-CA59-4A03-8BBA-71CED3DF8C5D}" type="presOf" srcId="{40AD7E0C-0A2B-4B20-90B8-7411F54626EA}" destId="{2621A90A-ED69-4AC3-8717-ED6C56D39CDE}" srcOrd="0" destOrd="0" presId="urn:microsoft.com/office/officeart/2005/8/layout/process4"/>
    <dgm:cxn modelId="{3AB2A4E0-26C6-47BB-A5A0-AD19A8471E00}" type="presOf" srcId="{8B9C1BF4-730D-40D0-A425-003110D8E29C}" destId="{0EBE165F-C9CC-4E58-9D96-535971DE0AC8}" srcOrd="0" destOrd="0" presId="urn:microsoft.com/office/officeart/2005/8/layout/process4"/>
    <dgm:cxn modelId="{922CB079-2F8D-4E86-9D27-C4919F683AEE}" srcId="{1061E9CB-7B0B-4791-8DB2-0FEE18F4D08E}" destId="{8B9C1BF4-730D-40D0-A425-003110D8E29C}" srcOrd="1" destOrd="0" parTransId="{6C13C22E-13FE-40FF-B398-572E87056D06}" sibTransId="{0F2DCFA0-9720-4146-BA62-6ABF1B0D25B6}"/>
    <dgm:cxn modelId="{DAC6B7AD-604B-4A46-82E4-C58485E1711A}" type="presOf" srcId="{1061E9CB-7B0B-4791-8DB2-0FEE18F4D08E}" destId="{5351D2A1-FCDD-424B-AE7A-E471C5C15A28}" srcOrd="1" destOrd="0" presId="urn:microsoft.com/office/officeart/2005/8/layout/process4"/>
    <dgm:cxn modelId="{BA04DBEE-5209-4C77-9BD3-7A30C0DEDCF2}" srcId="{D6F9A66D-B86F-4164-836B-B2C463D5F2A6}" destId="{C98DCFD8-DE12-4FE8-8B48-9708A72A16A5}" srcOrd="0" destOrd="0" parTransId="{FBD67012-DA67-4D28-81B7-D20F83F8EF41}" sibTransId="{0B753522-4018-415D-9D56-01596538ACA1}"/>
    <dgm:cxn modelId="{C46B1C98-1541-480D-8986-AF14E81FC13F}" srcId="{FCDD20CA-8A5D-4860-A647-2A60A13AAAAC}" destId="{D6F9A66D-B86F-4164-836B-B2C463D5F2A6}" srcOrd="1" destOrd="0" parTransId="{5413463A-2581-41DF-9EEB-6756EABCAB5D}" sibTransId="{542FA972-7365-4CD2-B088-98B959B10D68}"/>
    <dgm:cxn modelId="{E517566C-568B-417F-BBFB-85673A7B114E}" type="presOf" srcId="{D6F9A66D-B86F-4164-836B-B2C463D5F2A6}" destId="{5D96CA24-AF7F-4DD1-B3CD-1E61EA5C290D}" srcOrd="0" destOrd="0" presId="urn:microsoft.com/office/officeart/2005/8/layout/process4"/>
    <dgm:cxn modelId="{72516D7C-0FE9-4DDB-9397-E08D59EE9BCD}" type="presOf" srcId="{AC619DB8-2CB8-4719-B53F-4725EDEE9EBD}" destId="{6E78CA9A-7E96-4DC0-B49C-7573556A8EBC}" srcOrd="0" destOrd="0" presId="urn:microsoft.com/office/officeart/2005/8/layout/process4"/>
    <dgm:cxn modelId="{28D64ABD-E760-4845-B331-08A854A6AF0E}" srcId="{1061E9CB-7B0B-4791-8DB2-0FEE18F4D08E}" destId="{70C99C20-941D-4E27-8442-98FE15015D28}" srcOrd="0" destOrd="0" parTransId="{2103B084-ACEC-44C9-8BA9-4370BD13F0F3}" sibTransId="{F84BC7F9-D213-46C4-A7F1-71F0EEB28F73}"/>
    <dgm:cxn modelId="{295B253F-FD0B-4CCE-9A59-DC46F9045BD7}" type="presOf" srcId="{3B86696E-A7DF-465A-AB68-D805DE6AE1BC}" destId="{B465FF2F-23A6-4E07-B400-11247A23E7F7}" srcOrd="0" destOrd="0" presId="urn:microsoft.com/office/officeart/2005/8/layout/process4"/>
    <dgm:cxn modelId="{FC4DAAA6-0A4D-4CF9-822C-FCEBA1995C9C}" type="presOf" srcId="{C98DCFD8-DE12-4FE8-8B48-9708A72A16A5}" destId="{DA8D28CE-EC76-479E-A9F3-6382B9007C15}" srcOrd="0" destOrd="0" presId="urn:microsoft.com/office/officeart/2005/8/layout/process4"/>
    <dgm:cxn modelId="{DD9863A5-43C7-4A91-BE5E-3AD565A4C9CD}" type="presOf" srcId="{1061E9CB-7B0B-4791-8DB2-0FEE18F4D08E}" destId="{59113E04-14F8-49B8-9DDC-4E3AB759AFA7}" srcOrd="0" destOrd="0" presId="urn:microsoft.com/office/officeart/2005/8/layout/process4"/>
    <dgm:cxn modelId="{B02C64FD-DF43-4560-8255-1536031432B3}" type="presParOf" srcId="{DFE3C399-76A2-41F7-93B1-46285EEA95A1}" destId="{6FF5D2E9-75C5-4FB0-94D5-CA67EBD6F43B}" srcOrd="0" destOrd="0" presId="urn:microsoft.com/office/officeart/2005/8/layout/process4"/>
    <dgm:cxn modelId="{9917416F-16E5-4974-9497-3FE1014B68CC}" type="presParOf" srcId="{6FF5D2E9-75C5-4FB0-94D5-CA67EBD6F43B}" destId="{6E78CA9A-7E96-4DC0-B49C-7573556A8EBC}" srcOrd="0" destOrd="0" presId="urn:microsoft.com/office/officeart/2005/8/layout/process4"/>
    <dgm:cxn modelId="{B4577D25-C95D-410A-9426-120ABAE3B647}" type="presParOf" srcId="{DFE3C399-76A2-41F7-93B1-46285EEA95A1}" destId="{72F325DC-B1FB-4A2D-8555-CBAAE77AE1E0}" srcOrd="1" destOrd="0" presId="urn:microsoft.com/office/officeart/2005/8/layout/process4"/>
    <dgm:cxn modelId="{ACF7B320-4D5C-45FA-8778-9B79B3E775E0}" type="presParOf" srcId="{DFE3C399-76A2-41F7-93B1-46285EEA95A1}" destId="{AE22040D-DDF2-491C-8DDF-B903AEE8E14A}" srcOrd="2" destOrd="0" presId="urn:microsoft.com/office/officeart/2005/8/layout/process4"/>
    <dgm:cxn modelId="{45851192-B1FF-43EF-BDB4-25CDDAEC925B}" type="presParOf" srcId="{AE22040D-DDF2-491C-8DDF-B903AEE8E14A}" destId="{59113E04-14F8-49B8-9DDC-4E3AB759AFA7}" srcOrd="0" destOrd="0" presId="urn:microsoft.com/office/officeart/2005/8/layout/process4"/>
    <dgm:cxn modelId="{F7A7F2B5-05EC-4F00-9B24-03793FAD6FAA}" type="presParOf" srcId="{AE22040D-DDF2-491C-8DDF-B903AEE8E14A}" destId="{5351D2A1-FCDD-424B-AE7A-E471C5C15A28}" srcOrd="1" destOrd="0" presId="urn:microsoft.com/office/officeart/2005/8/layout/process4"/>
    <dgm:cxn modelId="{C4778BFF-B9DC-4F98-922B-DED8ADFC5FCE}" type="presParOf" srcId="{AE22040D-DDF2-491C-8DDF-B903AEE8E14A}" destId="{70BF55F8-F640-49F7-9D0A-A75A0A56F212}" srcOrd="2" destOrd="0" presId="urn:microsoft.com/office/officeart/2005/8/layout/process4"/>
    <dgm:cxn modelId="{F085CF2B-13A5-4689-BD53-EDE6251AAA71}" type="presParOf" srcId="{70BF55F8-F640-49F7-9D0A-A75A0A56F212}" destId="{4EBA9E68-F7F7-4BC8-A21D-70A3740A93BB}" srcOrd="0" destOrd="0" presId="urn:microsoft.com/office/officeart/2005/8/layout/process4"/>
    <dgm:cxn modelId="{B38259C8-7293-46BC-89CD-1CDE87C4D753}" type="presParOf" srcId="{70BF55F8-F640-49F7-9D0A-A75A0A56F212}" destId="{0EBE165F-C9CC-4E58-9D96-535971DE0AC8}" srcOrd="1" destOrd="0" presId="urn:microsoft.com/office/officeart/2005/8/layout/process4"/>
    <dgm:cxn modelId="{6926A21C-E2E6-46E1-B30D-EE34EADDD5BB}" type="presParOf" srcId="{DFE3C399-76A2-41F7-93B1-46285EEA95A1}" destId="{F1FED447-967F-407A-8D3C-3B9472FA22A1}" srcOrd="3" destOrd="0" presId="urn:microsoft.com/office/officeart/2005/8/layout/process4"/>
    <dgm:cxn modelId="{FD57D457-E3AF-4054-BF4B-0C3501C4FA1C}" type="presParOf" srcId="{DFE3C399-76A2-41F7-93B1-46285EEA95A1}" destId="{7D561EF1-A12B-4E1F-B81F-AA45D931B658}" srcOrd="4" destOrd="0" presId="urn:microsoft.com/office/officeart/2005/8/layout/process4"/>
    <dgm:cxn modelId="{4EAC5625-D2B3-4CF3-8064-15B91E4AE59C}" type="presParOf" srcId="{7D561EF1-A12B-4E1F-B81F-AA45D931B658}" destId="{5D96CA24-AF7F-4DD1-B3CD-1E61EA5C290D}" srcOrd="0" destOrd="0" presId="urn:microsoft.com/office/officeart/2005/8/layout/process4"/>
    <dgm:cxn modelId="{97A92CF3-4186-47CF-AB00-3F2D2076E130}" type="presParOf" srcId="{7D561EF1-A12B-4E1F-B81F-AA45D931B658}" destId="{F97AEE07-B6D9-4E03-AD7A-04DADFF74861}" srcOrd="1" destOrd="0" presId="urn:microsoft.com/office/officeart/2005/8/layout/process4"/>
    <dgm:cxn modelId="{DB254680-FCF5-478A-ABBF-9FDE2D768D31}" type="presParOf" srcId="{7D561EF1-A12B-4E1F-B81F-AA45D931B658}" destId="{1DE68827-7690-4C1B-8D79-AE1C57CC6167}" srcOrd="2" destOrd="0" presId="urn:microsoft.com/office/officeart/2005/8/layout/process4"/>
    <dgm:cxn modelId="{C33E0C47-41CA-4F7D-B6E1-E55FD055C363}" type="presParOf" srcId="{1DE68827-7690-4C1B-8D79-AE1C57CC6167}" destId="{DA8D28CE-EC76-479E-A9F3-6382B9007C15}" srcOrd="0" destOrd="0" presId="urn:microsoft.com/office/officeart/2005/8/layout/process4"/>
    <dgm:cxn modelId="{8039F4E5-AAA9-4437-A545-27597C15DDF1}" type="presParOf" srcId="{DFE3C399-76A2-41F7-93B1-46285EEA95A1}" destId="{67A47113-D149-4B02-B918-FFA971BB3C59}" srcOrd="5" destOrd="0" presId="urn:microsoft.com/office/officeart/2005/8/layout/process4"/>
    <dgm:cxn modelId="{9EB9519F-9144-486C-AF60-D50A70F66479}" type="presParOf" srcId="{DFE3C399-76A2-41F7-93B1-46285EEA95A1}" destId="{97F932E2-B250-4EC8-A7B4-913A0FC59AEF}" srcOrd="6" destOrd="0" presId="urn:microsoft.com/office/officeart/2005/8/layout/process4"/>
    <dgm:cxn modelId="{39F3B92D-4F0D-468B-976B-95DBDFE85FAB}" type="presParOf" srcId="{97F932E2-B250-4EC8-A7B4-913A0FC59AEF}" destId="{2621A90A-ED69-4AC3-8717-ED6C56D39CDE}" srcOrd="0" destOrd="0" presId="urn:microsoft.com/office/officeart/2005/8/layout/process4"/>
    <dgm:cxn modelId="{CD0CB6B3-E09D-4168-8325-1DDCEDF74DEE}" type="presParOf" srcId="{97F932E2-B250-4EC8-A7B4-913A0FC59AEF}" destId="{9F43CBD6-F132-4C6A-9FF4-A0E6652AD0F7}" srcOrd="1" destOrd="0" presId="urn:microsoft.com/office/officeart/2005/8/layout/process4"/>
    <dgm:cxn modelId="{A976C0A4-C17C-414D-B2B1-133D4179D274}" type="presParOf" srcId="{97F932E2-B250-4EC8-A7B4-913A0FC59AEF}" destId="{941F080D-F55D-463C-8D5E-168586C464CF}" srcOrd="2" destOrd="0" presId="urn:microsoft.com/office/officeart/2005/8/layout/process4"/>
    <dgm:cxn modelId="{B3C925E9-F028-4B4F-996C-99CD8C512FA6}" type="presParOf" srcId="{941F080D-F55D-463C-8D5E-168586C464CF}" destId="{DD2D2C61-870C-4A08-9233-1F82E352D1DB}" srcOrd="0" destOrd="0" presId="urn:microsoft.com/office/officeart/2005/8/layout/process4"/>
    <dgm:cxn modelId="{EE33EA17-B193-4C84-8076-E124BCB6F0C3}" type="presParOf" srcId="{941F080D-F55D-463C-8D5E-168586C464CF}" destId="{B465FF2F-23A6-4E07-B400-11247A23E7F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78CA9A-7E96-4DC0-B49C-7573556A8EBC}">
      <dsp:nvSpPr>
        <dsp:cNvPr id="0" name=""/>
        <dsp:cNvSpPr/>
      </dsp:nvSpPr>
      <dsp:spPr>
        <a:xfrm>
          <a:off x="0" y="3333360"/>
          <a:ext cx="6096000" cy="7292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Kyla is Happy</a:t>
          </a:r>
          <a:endParaRPr lang="en-US" sz="2400" b="1" kern="1200" dirty="0"/>
        </a:p>
      </dsp:txBody>
      <dsp:txXfrm>
        <a:off x="0" y="3333360"/>
        <a:ext cx="6096000" cy="729257"/>
      </dsp:txXfrm>
    </dsp:sp>
    <dsp:sp modelId="{5351D2A1-FCDD-424B-AE7A-E471C5C15A28}">
      <dsp:nvSpPr>
        <dsp:cNvPr id="0" name=""/>
        <dsp:cNvSpPr/>
      </dsp:nvSpPr>
      <dsp:spPr>
        <a:xfrm rot="10800000">
          <a:off x="0" y="2222700"/>
          <a:ext cx="6096000" cy="112159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Because we see “http” we need a web server</a:t>
          </a:r>
          <a:endParaRPr lang="en-US" sz="1400" kern="1200" dirty="0"/>
        </a:p>
      </dsp:txBody>
      <dsp:txXfrm>
        <a:off x="0" y="2222700"/>
        <a:ext cx="6096000" cy="393681"/>
      </dsp:txXfrm>
    </dsp:sp>
    <dsp:sp modelId="{4EBA9E68-F7F7-4BC8-A21D-70A3740A93BB}">
      <dsp:nvSpPr>
        <dsp:cNvPr id="0" name=""/>
        <dsp:cNvSpPr/>
      </dsp:nvSpPr>
      <dsp:spPr>
        <a:xfrm>
          <a:off x="0" y="2616381"/>
          <a:ext cx="3047999" cy="3353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Facebook</a:t>
          </a:r>
          <a:r>
            <a:rPr lang="en-US" sz="1100" kern="1200" dirty="0" smtClean="0"/>
            <a:t> do you have a web Server ?</a:t>
          </a:r>
          <a:endParaRPr lang="en-US" sz="1100" kern="1200" dirty="0"/>
        </a:p>
      </dsp:txBody>
      <dsp:txXfrm>
        <a:off x="0" y="2616381"/>
        <a:ext cx="3047999" cy="335357"/>
      </dsp:txXfrm>
    </dsp:sp>
    <dsp:sp modelId="{0EBE165F-C9CC-4E58-9D96-535971DE0AC8}">
      <dsp:nvSpPr>
        <dsp:cNvPr id="0" name=""/>
        <dsp:cNvSpPr/>
      </dsp:nvSpPr>
      <dsp:spPr>
        <a:xfrm>
          <a:off x="3048000" y="2616381"/>
          <a:ext cx="3047999" cy="3353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Give me your MrRedd.html file</a:t>
          </a:r>
          <a:endParaRPr lang="en-US" sz="1100" kern="1200" dirty="0"/>
        </a:p>
      </dsp:txBody>
      <dsp:txXfrm>
        <a:off x="3048000" y="2616381"/>
        <a:ext cx="3047999" cy="335357"/>
      </dsp:txXfrm>
    </dsp:sp>
    <dsp:sp modelId="{F97AEE07-B6D9-4E03-AD7A-04DADFF74861}">
      <dsp:nvSpPr>
        <dsp:cNvPr id="0" name=""/>
        <dsp:cNvSpPr/>
      </dsp:nvSpPr>
      <dsp:spPr>
        <a:xfrm rot="10800000">
          <a:off x="0" y="1144612"/>
          <a:ext cx="6096000" cy="112159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Network Finds computer (www.facebook.com)</a:t>
          </a:r>
          <a:endParaRPr lang="en-US" sz="1400" kern="1200" dirty="0"/>
        </a:p>
      </dsp:txBody>
      <dsp:txXfrm>
        <a:off x="0" y="1144612"/>
        <a:ext cx="6096000" cy="393681"/>
      </dsp:txXfrm>
    </dsp:sp>
    <dsp:sp modelId="{DA8D28CE-EC76-479E-A9F3-6382B9007C15}">
      <dsp:nvSpPr>
        <dsp:cNvPr id="0" name=""/>
        <dsp:cNvSpPr/>
      </dsp:nvSpPr>
      <dsp:spPr>
        <a:xfrm>
          <a:off x="0" y="1505722"/>
          <a:ext cx="6096000" cy="3353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Routed Over IP (Internet Protocol) Network</a:t>
          </a:r>
          <a:endParaRPr lang="en-US" sz="1100" kern="1200" dirty="0"/>
        </a:p>
      </dsp:txBody>
      <dsp:txXfrm>
        <a:off x="0" y="1505722"/>
        <a:ext cx="6096000" cy="335357"/>
      </dsp:txXfrm>
    </dsp:sp>
    <dsp:sp modelId="{9F43CBD6-F132-4C6A-9FF4-A0E6652AD0F7}">
      <dsp:nvSpPr>
        <dsp:cNvPr id="0" name=""/>
        <dsp:cNvSpPr/>
      </dsp:nvSpPr>
      <dsp:spPr>
        <a:xfrm rot="10800000">
          <a:off x="0" y="1381"/>
          <a:ext cx="6096000" cy="112159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Kyla Enters http://www.facebook.com/MrRedd.html</a:t>
          </a:r>
          <a:endParaRPr lang="en-US" sz="1400" kern="1200" dirty="0"/>
        </a:p>
      </dsp:txBody>
      <dsp:txXfrm>
        <a:off x="0" y="1381"/>
        <a:ext cx="6096000" cy="393681"/>
      </dsp:txXfrm>
    </dsp:sp>
    <dsp:sp modelId="{DD2D2C61-870C-4A08-9233-1F82E352D1DB}">
      <dsp:nvSpPr>
        <dsp:cNvPr id="0" name=""/>
        <dsp:cNvSpPr/>
      </dsp:nvSpPr>
      <dsp:spPr>
        <a:xfrm>
          <a:off x="0" y="395062"/>
          <a:ext cx="3047999" cy="3353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Where is facebook.com?</a:t>
          </a:r>
          <a:endParaRPr lang="en-US" sz="1100" kern="1200" dirty="0"/>
        </a:p>
      </dsp:txBody>
      <dsp:txXfrm>
        <a:off x="0" y="395062"/>
        <a:ext cx="3047999" cy="335357"/>
      </dsp:txXfrm>
    </dsp:sp>
    <dsp:sp modelId="{B465FF2F-23A6-4E07-B400-11247A23E7F7}">
      <dsp:nvSpPr>
        <dsp:cNvPr id="0" name=""/>
        <dsp:cNvSpPr/>
      </dsp:nvSpPr>
      <dsp:spPr>
        <a:xfrm>
          <a:off x="3048000" y="395062"/>
          <a:ext cx="3047999" cy="3353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Facebook.com is translated to an IP Address like: 192.168.1.104</a:t>
          </a:r>
          <a:endParaRPr lang="en-US" sz="1100" kern="1200" dirty="0"/>
        </a:p>
      </dsp:txBody>
      <dsp:txXfrm>
        <a:off x="3048000" y="395062"/>
        <a:ext cx="3047999" cy="335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EF2F85-0F87-46B1-AA2A-81231CCF40D5}" type="datetimeFigureOut">
              <a:rPr lang="en-US" smtClean="0"/>
              <a:pPr/>
              <a:t>4/2/2011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5B25034-8AD9-4B5F-8F9B-3163A6744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html/html_intro.asp" TargetMode="External"/><Relationship Id="rId2" Type="http://schemas.openxmlformats.org/officeDocument/2006/relationships/hyperlink" Target="http://www.htmlcodetutorial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PAE Intro to Engineering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Science Intro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HTML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Header Tags</a:t>
            </a:r>
          </a:p>
          <a:p>
            <a:pPr lvl="1"/>
            <a:r>
              <a:rPr lang="en-US" dirty="0" smtClean="0"/>
              <a:t>&lt;H1&gt;</a:t>
            </a:r>
          </a:p>
          <a:p>
            <a:pPr lvl="1"/>
            <a:r>
              <a:rPr lang="en-US" dirty="0" smtClean="0"/>
              <a:t>&lt;H2&gt;</a:t>
            </a:r>
          </a:p>
          <a:p>
            <a:pPr lvl="1"/>
            <a:r>
              <a:rPr lang="en-US" dirty="0" smtClean="0"/>
              <a:t>&lt;</a:t>
            </a:r>
            <a:r>
              <a:rPr lang="en-US" dirty="0" smtClean="0"/>
              <a:t>H3&gt;</a:t>
            </a:r>
            <a:endParaRPr lang="en-US" dirty="0" smtClean="0"/>
          </a:p>
          <a:p>
            <a:pPr lvl="1"/>
            <a:r>
              <a:rPr lang="en-US" dirty="0" smtClean="0"/>
              <a:t>Etc</a:t>
            </a:r>
          </a:p>
          <a:p>
            <a:r>
              <a:rPr lang="en-US" dirty="0" smtClean="0"/>
              <a:t>Paragraph breaks &lt;P&gt;</a:t>
            </a:r>
          </a:p>
          <a:p>
            <a:r>
              <a:rPr lang="en-US" dirty="0" smtClean="0"/>
              <a:t>Line Break &lt;BR&gt;</a:t>
            </a:r>
          </a:p>
          <a:p>
            <a:r>
              <a:rPr lang="en-US" dirty="0" smtClean="0"/>
              <a:t>Bold &lt;B&gt;</a:t>
            </a:r>
          </a:p>
          <a:p>
            <a:r>
              <a:rPr lang="en-US" dirty="0" smtClean="0"/>
              <a:t>Italic &lt;I&gt;</a:t>
            </a:r>
          </a:p>
          <a:p>
            <a:r>
              <a:rPr lang="en-US" dirty="0" smtClean="0"/>
              <a:t>Underline &lt;I&gt;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HTML Tags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if I want to make text bold and Italicized:</a:t>
            </a:r>
          </a:p>
          <a:p>
            <a:pPr lvl="1">
              <a:buNone/>
            </a:pPr>
            <a:r>
              <a:rPr lang="en-US" dirty="0" smtClean="0"/>
              <a:t>&lt;I&gt;&lt;B&gt;Something&lt;/B&gt;&lt;/I&gt;</a:t>
            </a:r>
          </a:p>
          <a:p>
            <a:pPr lvl="1">
              <a:buNone/>
            </a:pPr>
            <a:r>
              <a:rPr lang="en-US" dirty="0" smtClean="0"/>
              <a:t>Or </a:t>
            </a:r>
          </a:p>
          <a:p>
            <a:pPr lvl="1">
              <a:buNone/>
            </a:pPr>
            <a:r>
              <a:rPr lang="en-US" dirty="0" smtClean="0"/>
              <a:t>&lt;B&gt;&lt;I&gt;Something&lt;/I&gt;&lt;/B&gt;</a:t>
            </a:r>
          </a:p>
          <a:p>
            <a:pPr lvl="1">
              <a:buNone/>
            </a:pPr>
            <a:r>
              <a:rPr lang="en-US" dirty="0" smtClean="0"/>
              <a:t>Not </a:t>
            </a:r>
          </a:p>
          <a:p>
            <a:pPr lvl="1">
              <a:buNone/>
            </a:pPr>
            <a:r>
              <a:rPr lang="en-US" dirty="0" smtClean="0"/>
              <a:t>&lt;B&gt;&lt;I&gt;Something&lt;/B&gt;&lt;I&gt;</a:t>
            </a:r>
          </a:p>
          <a:p>
            <a:pPr>
              <a:buNone/>
            </a:pPr>
            <a:r>
              <a:rPr lang="en-US" dirty="0" smtClean="0"/>
              <a:t>Must maintain order of inner and outer tags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in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Colors are encoded in </a:t>
            </a:r>
            <a:r>
              <a:rPr lang="en-US" dirty="0" err="1" smtClean="0"/>
              <a:t>Hexidecimal</a:t>
            </a:r>
            <a:r>
              <a:rPr lang="en-US" dirty="0" smtClean="0"/>
              <a:t> (0-F) instead of Decimal (0-9)</a:t>
            </a:r>
          </a:p>
          <a:p>
            <a:r>
              <a:rPr lang="en-US" dirty="0" smtClean="0"/>
              <a:t>Colors are prefixed with a # sign</a:t>
            </a:r>
          </a:p>
          <a:p>
            <a:r>
              <a:rPr lang="en-US" dirty="0" smtClean="0"/>
              <a:t>This is encoded as how much Red, Green, and Blue you want your color to contain.</a:t>
            </a:r>
          </a:p>
          <a:p>
            <a:r>
              <a:rPr lang="en-US" dirty="0" smtClean="0"/>
              <a:t>Format</a:t>
            </a:r>
          </a:p>
          <a:p>
            <a:pPr>
              <a:buNone/>
            </a:pPr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#</a:t>
            </a:r>
            <a:r>
              <a:rPr lang="en-US" dirty="0" smtClean="0">
                <a:solidFill>
                  <a:srgbClr val="FF0000"/>
                </a:solidFill>
                <a:latin typeface="Courier" pitchFamily="49" charset="0"/>
              </a:rPr>
              <a:t>RR</a:t>
            </a:r>
            <a:r>
              <a:rPr lang="en-US" dirty="0" smtClean="0">
                <a:solidFill>
                  <a:srgbClr val="00B050"/>
                </a:solidFill>
                <a:latin typeface="Courier" pitchFamily="49" charset="0"/>
              </a:rPr>
              <a:t>GG</a:t>
            </a:r>
            <a:r>
              <a:rPr lang="en-US" dirty="0" smtClean="0">
                <a:solidFill>
                  <a:srgbClr val="0070C0"/>
                </a:solidFill>
                <a:latin typeface="Courier" pitchFamily="49" charset="0"/>
              </a:rPr>
              <a:t>BB</a:t>
            </a:r>
          </a:p>
          <a:p>
            <a:r>
              <a:rPr lang="en-US" dirty="0" smtClean="0"/>
              <a:t>00 is for none</a:t>
            </a:r>
          </a:p>
          <a:p>
            <a:r>
              <a:rPr lang="en-US" dirty="0" smtClean="0"/>
              <a:t>FF is for all</a:t>
            </a:r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>
                <a:latin typeface="Courier" pitchFamily="49" charset="0"/>
              </a:rPr>
              <a:t>#FFFFFF </a:t>
            </a:r>
            <a:r>
              <a:rPr lang="en-US" dirty="0" smtClean="0"/>
              <a:t>– Means all of the Red, Green and Blue you can add. This is actually the color white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>
                <a:latin typeface="Courier" pitchFamily="49" charset="0"/>
              </a:rPr>
              <a:t>#000000 </a:t>
            </a:r>
            <a:r>
              <a:rPr lang="en-US" dirty="0" smtClean="0"/>
              <a:t>– Means no Red, Green, or Blue. This is Black</a:t>
            </a:r>
          </a:p>
          <a:p>
            <a:r>
              <a:rPr lang="en-US" dirty="0" smtClean="0"/>
              <a:t>Experiment !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 in Your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the IMG Tag</a:t>
            </a:r>
          </a:p>
          <a:p>
            <a:r>
              <a:rPr lang="en-US" dirty="0" smtClean="0"/>
              <a:t>Use the </a:t>
            </a:r>
            <a:r>
              <a:rPr lang="en-US" dirty="0" err="1" smtClean="0"/>
              <a:t>src</a:t>
            </a:r>
            <a:r>
              <a:rPr lang="en-US" dirty="0" smtClean="0"/>
              <a:t> attribute within the tag</a:t>
            </a:r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" pitchFamily="49" charset="0"/>
              </a:rPr>
              <a:t>&lt;IMG </a:t>
            </a:r>
            <a:r>
              <a:rPr lang="en-US" dirty="0" err="1" smtClean="0">
                <a:latin typeface="Courier" pitchFamily="49" charset="0"/>
              </a:rPr>
              <a:t>src</a:t>
            </a:r>
            <a:r>
              <a:rPr lang="en-US" dirty="0" smtClean="0">
                <a:latin typeface="Courier" pitchFamily="49" charset="0"/>
              </a:rPr>
              <a:t>=c:\images\mrRedd.gif&gt;</a:t>
            </a:r>
            <a:endParaRPr lang="en-US" dirty="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Hyperlinks to your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URL stands for Uniform Resource Locator. This locates any image or html file on the web. This is also used in your browser when </a:t>
            </a:r>
          </a:p>
          <a:p>
            <a:r>
              <a:rPr lang="en-US" dirty="0" smtClean="0"/>
              <a:t>The &lt;a&gt; tag</a:t>
            </a:r>
          </a:p>
          <a:p>
            <a:r>
              <a:rPr lang="en-US" dirty="0" smtClean="0"/>
              <a:t>HREF attribute is set to URL</a:t>
            </a:r>
          </a:p>
          <a:p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 = “www.google.com”&gt;Click here to find something&lt;/a&gt;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Tags needed for Tables</a:t>
            </a:r>
          </a:p>
          <a:p>
            <a:pPr lvl="1"/>
            <a:r>
              <a:rPr lang="en-US" dirty="0" smtClean="0"/>
              <a:t>&lt;Table&gt; : Table tag</a:t>
            </a:r>
          </a:p>
          <a:p>
            <a:pPr lvl="1"/>
            <a:r>
              <a:rPr lang="en-US" dirty="0" smtClean="0"/>
              <a:t>&lt;TR&gt; : Table Row</a:t>
            </a:r>
          </a:p>
          <a:p>
            <a:pPr lvl="1"/>
            <a:r>
              <a:rPr lang="en-US" dirty="0" smtClean="0"/>
              <a:t>&lt;TH&gt; : Table Header (Column Header)</a:t>
            </a:r>
          </a:p>
          <a:p>
            <a:pPr lvl="1"/>
            <a:r>
              <a:rPr lang="en-US" dirty="0" smtClean="0"/>
              <a:t>&lt;TD&gt; : Table data  (Cell)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Table Example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400" b="1" dirty="0">
                <a:latin typeface="Courier" pitchFamily="49" charset="0"/>
              </a:rPr>
              <a:t>&lt;TABLE&gt;</a:t>
            </a:r>
            <a:r>
              <a:rPr lang="en-US" sz="1400" dirty="0">
                <a:latin typeface="Courier" pitchFamily="49" charset="0"/>
              </a:rPr>
              <a:t> </a:t>
            </a:r>
            <a:endParaRPr lang="en-US" sz="1400" dirty="0" smtClean="0">
              <a:latin typeface="Courier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" pitchFamily="49" charset="0"/>
              </a:rPr>
              <a:t>&lt;</a:t>
            </a:r>
            <a:r>
              <a:rPr lang="en-US" sz="1400" dirty="0">
                <a:latin typeface="Courier" pitchFamily="49" charset="0"/>
              </a:rPr>
              <a:t>TR&gt; </a:t>
            </a:r>
            <a:endParaRPr lang="en-US" sz="1400" dirty="0" smtClean="0">
              <a:latin typeface="Courier" pitchFamily="49" charset="0"/>
            </a:endParaRPr>
          </a:p>
          <a:p>
            <a:pPr lvl="2">
              <a:buNone/>
            </a:pPr>
            <a:r>
              <a:rPr lang="en-US" sz="1400" dirty="0" smtClean="0">
                <a:latin typeface="Courier" pitchFamily="49" charset="0"/>
              </a:rPr>
              <a:t>&lt;TH&gt;Student&lt;/</a:t>
            </a:r>
            <a:r>
              <a:rPr lang="en-US" sz="1400" dirty="0">
                <a:latin typeface="Courier" pitchFamily="49" charset="0"/>
              </a:rPr>
              <a:t>TH</a:t>
            </a:r>
            <a:r>
              <a:rPr lang="en-US" sz="1400" dirty="0" smtClean="0">
                <a:latin typeface="Courier" pitchFamily="49" charset="0"/>
              </a:rPr>
              <a:t>&gt;</a:t>
            </a:r>
          </a:p>
          <a:p>
            <a:pPr lvl="2">
              <a:buNone/>
            </a:pPr>
            <a:r>
              <a:rPr lang="en-US" sz="1400" dirty="0" smtClean="0">
                <a:latin typeface="Courier" pitchFamily="49" charset="0"/>
              </a:rPr>
              <a:t>&lt;TH&gt;Grade&lt;/</a:t>
            </a:r>
            <a:r>
              <a:rPr lang="en-US" sz="1400" dirty="0">
                <a:latin typeface="Courier" pitchFamily="49" charset="0"/>
              </a:rPr>
              <a:t>TH&gt; </a:t>
            </a:r>
            <a:endParaRPr lang="en-US" sz="1400" dirty="0" smtClean="0">
              <a:latin typeface="Courier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" pitchFamily="49" charset="0"/>
              </a:rPr>
              <a:t>&lt;/</a:t>
            </a:r>
            <a:r>
              <a:rPr lang="en-US" sz="1400" dirty="0">
                <a:latin typeface="Courier" pitchFamily="49" charset="0"/>
              </a:rPr>
              <a:t>TR</a:t>
            </a:r>
            <a:r>
              <a:rPr lang="en-US" sz="1400" dirty="0" smtClean="0">
                <a:latin typeface="Courier" pitchFamily="49" charset="0"/>
              </a:rPr>
              <a:t>&gt;</a:t>
            </a:r>
          </a:p>
          <a:p>
            <a:pPr lvl="1">
              <a:buNone/>
            </a:pPr>
            <a:r>
              <a:rPr lang="en-US" sz="1400" dirty="0" smtClean="0">
                <a:latin typeface="Courier" pitchFamily="49" charset="0"/>
              </a:rPr>
              <a:t>&lt;</a:t>
            </a:r>
            <a:r>
              <a:rPr lang="en-US" sz="1400" dirty="0">
                <a:latin typeface="Courier" pitchFamily="49" charset="0"/>
              </a:rPr>
              <a:t>TR&gt; </a:t>
            </a:r>
            <a:endParaRPr lang="en-US" sz="1400" dirty="0" smtClean="0">
              <a:latin typeface="Courier" pitchFamily="49" charset="0"/>
            </a:endParaRPr>
          </a:p>
          <a:p>
            <a:pPr lvl="2">
              <a:buNone/>
            </a:pPr>
            <a:r>
              <a:rPr lang="en-US" sz="1400" dirty="0" smtClean="0">
                <a:latin typeface="Courier" pitchFamily="49" charset="0"/>
              </a:rPr>
              <a:t>&lt;TD&gt;James&lt;/</a:t>
            </a:r>
            <a:r>
              <a:rPr lang="en-US" sz="1400" dirty="0">
                <a:latin typeface="Courier" pitchFamily="49" charset="0"/>
              </a:rPr>
              <a:t>TD&gt; </a:t>
            </a:r>
            <a:endParaRPr lang="en-US" sz="1400" dirty="0" smtClean="0">
              <a:latin typeface="Courier" pitchFamily="49" charset="0"/>
            </a:endParaRPr>
          </a:p>
          <a:p>
            <a:pPr lvl="2">
              <a:buNone/>
            </a:pPr>
            <a:r>
              <a:rPr lang="en-US" sz="1400" dirty="0" smtClean="0">
                <a:latin typeface="Courier" pitchFamily="49" charset="0"/>
              </a:rPr>
              <a:t>&lt;TD&gt;D&lt;/</a:t>
            </a:r>
            <a:r>
              <a:rPr lang="en-US" sz="1400" dirty="0">
                <a:latin typeface="Courier" pitchFamily="49" charset="0"/>
              </a:rPr>
              <a:t>TD</a:t>
            </a:r>
            <a:r>
              <a:rPr lang="en-US" sz="1400" dirty="0" smtClean="0">
                <a:latin typeface="Courier" pitchFamily="49" charset="0"/>
              </a:rPr>
              <a:t>&gt;</a:t>
            </a:r>
          </a:p>
          <a:p>
            <a:pPr lvl="1">
              <a:buNone/>
            </a:pPr>
            <a:r>
              <a:rPr lang="en-US" sz="1400" dirty="0" smtClean="0">
                <a:latin typeface="Courier" pitchFamily="49" charset="0"/>
              </a:rPr>
              <a:t> </a:t>
            </a:r>
            <a:r>
              <a:rPr lang="en-US" sz="1400" dirty="0">
                <a:latin typeface="Courier" pitchFamily="49" charset="0"/>
              </a:rPr>
              <a:t>&lt;/TR&gt; </a:t>
            </a:r>
            <a:endParaRPr lang="en-US" sz="1400" dirty="0" smtClean="0">
              <a:latin typeface="Courier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" pitchFamily="49" charset="0"/>
              </a:rPr>
              <a:t>&lt;</a:t>
            </a:r>
            <a:r>
              <a:rPr lang="en-US" sz="1400" dirty="0">
                <a:latin typeface="Courier" pitchFamily="49" charset="0"/>
              </a:rPr>
              <a:t>TR&gt; </a:t>
            </a:r>
            <a:endParaRPr lang="en-US" sz="1400" dirty="0" smtClean="0">
              <a:latin typeface="Courier" pitchFamily="49" charset="0"/>
            </a:endParaRPr>
          </a:p>
          <a:p>
            <a:pPr lvl="2">
              <a:buNone/>
            </a:pPr>
            <a:r>
              <a:rPr lang="en-US" sz="1400" dirty="0" smtClean="0">
                <a:latin typeface="Courier" pitchFamily="49" charset="0"/>
              </a:rPr>
              <a:t>&lt;TD&gt;Latoya&lt;/</a:t>
            </a:r>
            <a:r>
              <a:rPr lang="en-US" sz="1400" dirty="0">
                <a:latin typeface="Courier" pitchFamily="49" charset="0"/>
              </a:rPr>
              <a:t>TD&gt; </a:t>
            </a:r>
            <a:endParaRPr lang="en-US" sz="1400" dirty="0" smtClean="0">
              <a:latin typeface="Courier" pitchFamily="49" charset="0"/>
            </a:endParaRPr>
          </a:p>
          <a:p>
            <a:pPr lvl="2">
              <a:buNone/>
            </a:pPr>
            <a:r>
              <a:rPr lang="en-US" sz="1400" dirty="0" smtClean="0">
                <a:latin typeface="Courier" pitchFamily="49" charset="0"/>
              </a:rPr>
              <a:t>&lt;TD&gt;F&lt;/</a:t>
            </a:r>
            <a:r>
              <a:rPr lang="en-US" sz="1400" dirty="0">
                <a:latin typeface="Courier" pitchFamily="49" charset="0"/>
              </a:rPr>
              <a:t>TD</a:t>
            </a:r>
            <a:r>
              <a:rPr lang="en-US" sz="1400" dirty="0" smtClean="0">
                <a:latin typeface="Courier" pitchFamily="49" charset="0"/>
              </a:rPr>
              <a:t>&gt;</a:t>
            </a:r>
          </a:p>
          <a:p>
            <a:pPr lvl="1">
              <a:buNone/>
            </a:pPr>
            <a:r>
              <a:rPr lang="en-US" sz="1400" dirty="0" smtClean="0">
                <a:latin typeface="Courier" pitchFamily="49" charset="0"/>
              </a:rPr>
              <a:t> </a:t>
            </a:r>
            <a:r>
              <a:rPr lang="en-US" sz="1400" dirty="0">
                <a:latin typeface="Courier" pitchFamily="49" charset="0"/>
              </a:rPr>
              <a:t>&lt;/TR&gt; </a:t>
            </a:r>
            <a:endParaRPr lang="en-US" sz="1400" dirty="0" smtClean="0">
              <a:latin typeface="Courier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" pitchFamily="49" charset="0"/>
              </a:rPr>
              <a:t>&lt;</a:t>
            </a:r>
            <a:r>
              <a:rPr lang="en-US" sz="1400" dirty="0">
                <a:latin typeface="Courier" pitchFamily="49" charset="0"/>
              </a:rPr>
              <a:t>TR&gt; </a:t>
            </a:r>
            <a:endParaRPr lang="en-US" sz="1400" dirty="0" smtClean="0">
              <a:latin typeface="Courier" pitchFamily="49" charset="0"/>
            </a:endParaRPr>
          </a:p>
          <a:p>
            <a:pPr lvl="2">
              <a:buNone/>
            </a:pPr>
            <a:r>
              <a:rPr lang="en-US" sz="1400" dirty="0" smtClean="0">
                <a:latin typeface="Courier" pitchFamily="49" charset="0"/>
              </a:rPr>
              <a:t>&lt;TD&gt;Mike&lt;/</a:t>
            </a:r>
            <a:r>
              <a:rPr lang="en-US" sz="1400" dirty="0">
                <a:latin typeface="Courier" pitchFamily="49" charset="0"/>
              </a:rPr>
              <a:t>TD&gt; </a:t>
            </a:r>
            <a:endParaRPr lang="en-US" sz="1400" dirty="0" smtClean="0">
              <a:latin typeface="Courier" pitchFamily="49" charset="0"/>
            </a:endParaRPr>
          </a:p>
          <a:p>
            <a:pPr lvl="2">
              <a:buNone/>
            </a:pPr>
            <a:r>
              <a:rPr lang="en-US" sz="1400" dirty="0" smtClean="0">
                <a:latin typeface="Courier" pitchFamily="49" charset="0"/>
              </a:rPr>
              <a:t>&lt;TD&gt;F&lt;/</a:t>
            </a:r>
            <a:r>
              <a:rPr lang="en-US" sz="1400" dirty="0">
                <a:latin typeface="Courier" pitchFamily="49" charset="0"/>
              </a:rPr>
              <a:t>TD</a:t>
            </a:r>
            <a:r>
              <a:rPr lang="en-US" sz="1400" dirty="0" smtClean="0">
                <a:latin typeface="Courier" pitchFamily="49" charset="0"/>
              </a:rPr>
              <a:t>&gt;</a:t>
            </a:r>
          </a:p>
          <a:p>
            <a:pPr lvl="1">
              <a:buNone/>
            </a:pPr>
            <a:r>
              <a:rPr lang="en-US" sz="1400" dirty="0" smtClean="0">
                <a:latin typeface="Courier" pitchFamily="49" charset="0"/>
              </a:rPr>
              <a:t> </a:t>
            </a:r>
            <a:r>
              <a:rPr lang="en-US" sz="1400" dirty="0">
                <a:latin typeface="Courier" pitchFamily="49" charset="0"/>
              </a:rPr>
              <a:t>&lt;/TR&gt; </a:t>
            </a:r>
            <a:endParaRPr lang="en-US" sz="1400" dirty="0" smtClean="0">
              <a:latin typeface="Courier" pitchFamily="49" charset="0"/>
            </a:endParaRPr>
          </a:p>
          <a:p>
            <a:pPr>
              <a:buNone/>
            </a:pPr>
            <a:r>
              <a:rPr lang="en-US" sz="1400" b="1" dirty="0" smtClean="0">
                <a:latin typeface="Courier" pitchFamily="49" charset="0"/>
              </a:rPr>
              <a:t>&lt;/</a:t>
            </a:r>
            <a:r>
              <a:rPr lang="en-US" sz="1400" b="1" dirty="0">
                <a:latin typeface="Courier" pitchFamily="49" charset="0"/>
              </a:rPr>
              <a:t>TABLE&gt;</a:t>
            </a:r>
            <a:endParaRPr lang="en-US" sz="1400" dirty="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&lt;FORM action=“”&gt; - Start a table</a:t>
            </a:r>
          </a:p>
          <a:p>
            <a:pPr>
              <a:buNone/>
            </a:pPr>
            <a:r>
              <a:rPr lang="en-US" dirty="0" smtClean="0"/>
              <a:t>&lt;INPUT&gt; - Various input widgets, such as radio buttons</a:t>
            </a:r>
          </a:p>
          <a:p>
            <a:pPr>
              <a:buNone/>
            </a:pPr>
            <a:r>
              <a:rPr lang="en-US" dirty="0" smtClean="0"/>
              <a:t>&lt;TEXTAREA&gt; - Used to enter a lot of text</a:t>
            </a:r>
          </a:p>
          <a:p>
            <a:pPr>
              <a:buNone/>
            </a:pPr>
            <a:r>
              <a:rPr lang="en-US" dirty="0" smtClean="0"/>
              <a:t>&lt;SELECT&gt; - Used for Drop downs</a:t>
            </a:r>
          </a:p>
          <a:p>
            <a:pPr>
              <a:buNone/>
            </a:pPr>
            <a:r>
              <a:rPr lang="en-US" dirty="0" smtClean="0"/>
              <a:t>&lt;OPTON&gt; - Drop down options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&lt;form action=""&gt;</a:t>
            </a:r>
          </a:p>
          <a:p>
            <a:pPr>
              <a:buNone/>
            </a:pPr>
            <a:r>
              <a:rPr lang="en-US" dirty="0" smtClean="0"/>
              <a:t>Pick a Day:</a:t>
            </a:r>
          </a:p>
          <a:p>
            <a:pPr>
              <a:buNone/>
            </a:pPr>
            <a:r>
              <a:rPr lang="en-US" dirty="0" smtClean="0"/>
              <a:t>&lt;select name="day"&gt;</a:t>
            </a:r>
          </a:p>
          <a:p>
            <a:pPr lvl="1">
              <a:buNone/>
            </a:pPr>
            <a:r>
              <a:rPr lang="en-US" dirty="0" smtClean="0"/>
              <a:t>&lt;option value="</a:t>
            </a:r>
            <a:r>
              <a:rPr lang="en-US" dirty="0" err="1" smtClean="0"/>
              <a:t>monday</a:t>
            </a:r>
            <a:r>
              <a:rPr lang="en-US" dirty="0" smtClean="0"/>
              <a:t>"&gt;</a:t>
            </a:r>
            <a:r>
              <a:rPr lang="en-US" dirty="0" err="1" smtClean="0"/>
              <a:t>monday</a:t>
            </a:r>
            <a:r>
              <a:rPr lang="en-US" dirty="0" smtClean="0"/>
              <a:t>&lt;/option&gt;</a:t>
            </a:r>
          </a:p>
          <a:p>
            <a:pPr lvl="1">
              <a:buNone/>
            </a:pPr>
            <a:r>
              <a:rPr lang="en-US" dirty="0" smtClean="0"/>
              <a:t>&lt;option value="</a:t>
            </a:r>
            <a:r>
              <a:rPr lang="en-US" dirty="0" err="1" smtClean="0"/>
              <a:t>funday</a:t>
            </a:r>
            <a:r>
              <a:rPr lang="en-US" dirty="0" smtClean="0"/>
              <a:t>"&gt;</a:t>
            </a:r>
            <a:r>
              <a:rPr lang="en-US" dirty="0" err="1" smtClean="0"/>
              <a:t>funday</a:t>
            </a:r>
            <a:r>
              <a:rPr lang="en-US" dirty="0" smtClean="0"/>
              <a:t>&lt;/option&gt;</a:t>
            </a:r>
          </a:p>
          <a:p>
            <a:pPr lvl="1">
              <a:buNone/>
            </a:pPr>
            <a:r>
              <a:rPr lang="en-US" dirty="0" smtClean="0"/>
              <a:t>&lt;option value="</a:t>
            </a:r>
            <a:r>
              <a:rPr lang="en-US" dirty="0" err="1" smtClean="0"/>
              <a:t>tuesday</a:t>
            </a:r>
            <a:r>
              <a:rPr lang="en-US" dirty="0" smtClean="0"/>
              <a:t>"&gt;</a:t>
            </a:r>
            <a:r>
              <a:rPr lang="en-US" dirty="0" err="1" smtClean="0"/>
              <a:t>tuesday</a:t>
            </a:r>
            <a:r>
              <a:rPr lang="en-US" dirty="0" smtClean="0"/>
              <a:t>&lt;/option&gt;</a:t>
            </a:r>
          </a:p>
          <a:p>
            <a:pPr lvl="1">
              <a:buNone/>
            </a:pPr>
            <a:r>
              <a:rPr lang="en-US" dirty="0" smtClean="0"/>
              <a:t>&lt;option value="</a:t>
            </a:r>
            <a:r>
              <a:rPr lang="en-US" dirty="0" err="1" smtClean="0"/>
              <a:t>wednesday</a:t>
            </a:r>
            <a:r>
              <a:rPr lang="en-US" dirty="0" smtClean="0"/>
              <a:t>"&gt;</a:t>
            </a:r>
            <a:r>
              <a:rPr lang="en-US" dirty="0" err="1" smtClean="0"/>
              <a:t>wednesday</a:t>
            </a:r>
            <a:r>
              <a:rPr lang="en-US" dirty="0" smtClean="0"/>
              <a:t>&lt;/option&gt;</a:t>
            </a:r>
          </a:p>
          <a:p>
            <a:pPr lvl="1">
              <a:buNone/>
            </a:pPr>
            <a:r>
              <a:rPr lang="en-US" dirty="0" smtClean="0"/>
              <a:t>&lt;option value="</a:t>
            </a:r>
            <a:r>
              <a:rPr lang="en-US" dirty="0" err="1" smtClean="0"/>
              <a:t>thursday</a:t>
            </a:r>
            <a:r>
              <a:rPr lang="en-US" dirty="0" smtClean="0"/>
              <a:t>"&gt;</a:t>
            </a:r>
            <a:r>
              <a:rPr lang="en-US" dirty="0" err="1" smtClean="0"/>
              <a:t>thursday</a:t>
            </a:r>
            <a:r>
              <a:rPr lang="en-US" dirty="0" smtClean="0"/>
              <a:t>&lt;/option&gt;</a:t>
            </a:r>
          </a:p>
          <a:p>
            <a:pPr lvl="1">
              <a:buNone/>
            </a:pPr>
            <a:r>
              <a:rPr lang="en-US" dirty="0" smtClean="0"/>
              <a:t>&lt;option value="</a:t>
            </a:r>
            <a:r>
              <a:rPr lang="en-US" dirty="0" err="1" smtClean="0"/>
              <a:t>friday</a:t>
            </a:r>
            <a:r>
              <a:rPr lang="en-US" dirty="0" smtClean="0"/>
              <a:t>"&gt;</a:t>
            </a:r>
            <a:r>
              <a:rPr lang="en-US" dirty="0" err="1" smtClean="0"/>
              <a:t>friday</a:t>
            </a:r>
            <a:r>
              <a:rPr lang="en-US" dirty="0" smtClean="0"/>
              <a:t>&lt;/option&gt;</a:t>
            </a:r>
          </a:p>
          <a:p>
            <a:pPr lvl="1">
              <a:buNone/>
            </a:pPr>
            <a:r>
              <a:rPr lang="en-US" dirty="0" smtClean="0"/>
              <a:t>&lt;option value="</a:t>
            </a:r>
            <a:r>
              <a:rPr lang="en-US" dirty="0" err="1" smtClean="0"/>
              <a:t>saturday</a:t>
            </a:r>
            <a:r>
              <a:rPr lang="en-US" dirty="0" smtClean="0"/>
              <a:t>"&gt;</a:t>
            </a:r>
            <a:r>
              <a:rPr lang="en-US" dirty="0" err="1" smtClean="0"/>
              <a:t>saturday</a:t>
            </a:r>
            <a:r>
              <a:rPr lang="en-US" dirty="0" smtClean="0"/>
              <a:t>&lt;/option&gt;</a:t>
            </a:r>
          </a:p>
          <a:p>
            <a:pPr lvl="1">
              <a:buNone/>
            </a:pPr>
            <a:r>
              <a:rPr lang="en-US" dirty="0" smtClean="0"/>
              <a:t>&lt;option value="</a:t>
            </a:r>
            <a:r>
              <a:rPr lang="en-US" dirty="0" err="1" smtClean="0"/>
              <a:t>sunday</a:t>
            </a:r>
            <a:r>
              <a:rPr lang="en-US" dirty="0" smtClean="0"/>
              <a:t>"&gt;</a:t>
            </a:r>
            <a:r>
              <a:rPr lang="en-US" dirty="0" err="1" smtClean="0"/>
              <a:t>sunday</a:t>
            </a:r>
            <a:r>
              <a:rPr lang="en-US" dirty="0" smtClean="0"/>
              <a:t>&lt;/option&gt;</a:t>
            </a:r>
          </a:p>
          <a:p>
            <a:pPr>
              <a:buNone/>
            </a:pPr>
            <a:r>
              <a:rPr lang="en-US" dirty="0" smtClean="0"/>
              <a:t>&lt;/select&gt;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 /&gt;</a:t>
            </a:r>
          </a:p>
          <a:p>
            <a:pPr>
              <a:buNone/>
            </a:pPr>
            <a:r>
              <a:rPr lang="en-US" dirty="0" smtClean="0"/>
              <a:t>Pick an Account Status: </a:t>
            </a:r>
          </a:p>
          <a:p>
            <a:pPr>
              <a:buNone/>
            </a:pPr>
            <a:r>
              <a:rPr lang="en-US" dirty="0" smtClean="0"/>
              <a:t>&lt;input type="radio" name="status" value="valid" /&gt; Working</a:t>
            </a:r>
          </a:p>
          <a:p>
            <a:pPr>
              <a:buNone/>
            </a:pPr>
            <a:r>
              <a:rPr lang="en-US" dirty="0" smtClean="0"/>
              <a:t>&lt;input type="radio" name="status" value="not valid" /&gt; vacation &lt;</a:t>
            </a:r>
            <a:r>
              <a:rPr lang="en-US" dirty="0" err="1" smtClean="0"/>
              <a:t>br</a:t>
            </a:r>
            <a:r>
              <a:rPr lang="en-US" dirty="0" smtClean="0"/>
              <a:t> /&gt;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&lt;input type="submit" value="Submit" /&gt;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Used to add dynamic components to your page</a:t>
            </a:r>
          </a:p>
          <a:p>
            <a:r>
              <a:rPr lang="en-US" dirty="0" smtClean="0"/>
              <a:t>Only uses the &lt;SCRIPT&gt; tag:</a:t>
            </a:r>
          </a:p>
          <a:p>
            <a:r>
              <a:rPr lang="en-US" dirty="0" smtClean="0"/>
              <a:t>Sample:</a:t>
            </a:r>
          </a:p>
          <a:p>
            <a:pPr>
              <a:buNone/>
            </a:pPr>
            <a:r>
              <a:rPr lang="en-US" dirty="0" smtClean="0"/>
              <a:t>&lt;SCRIPT TYPE="text/</a:t>
            </a:r>
            <a:r>
              <a:rPr lang="en-US" dirty="0" err="1" smtClean="0"/>
              <a:t>javascript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&lt;!--</a:t>
            </a:r>
          </a:p>
          <a:p>
            <a:pPr>
              <a:buNone/>
            </a:pPr>
            <a:r>
              <a:rPr lang="en-US" dirty="0" err="1" smtClean="0"/>
              <a:t>document.write</a:t>
            </a:r>
            <a:r>
              <a:rPr lang="en-US" dirty="0" smtClean="0"/>
              <a:t>("right now: " + new Date());</a:t>
            </a:r>
          </a:p>
          <a:p>
            <a:pPr>
              <a:buNone/>
            </a:pPr>
            <a:r>
              <a:rPr lang="en-US" dirty="0" smtClean="0"/>
              <a:t>//--&gt;</a:t>
            </a:r>
          </a:p>
          <a:p>
            <a:pPr>
              <a:buNone/>
            </a:pPr>
            <a:r>
              <a:rPr lang="en-US" dirty="0" smtClean="0"/>
              <a:t>&lt;/SCRIPT&gt;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WWW Basics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www.htmlcodetutorial.com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www.w3schools.com/html/html_intro.asp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Page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Everyone has to complete one</a:t>
            </a:r>
          </a:p>
          <a:p>
            <a:r>
              <a:rPr lang="en-US" dirty="0" smtClean="0"/>
              <a:t>Must use notepad (If you don’t we can tell)</a:t>
            </a:r>
          </a:p>
          <a:p>
            <a:r>
              <a:rPr lang="en-US" dirty="0" smtClean="0"/>
              <a:t>Page </a:t>
            </a:r>
            <a:r>
              <a:rPr lang="en-US" dirty="0"/>
              <a:t>must contain </a:t>
            </a:r>
            <a:r>
              <a:rPr lang="en-US" dirty="0" smtClean="0"/>
              <a:t>Tables</a:t>
            </a:r>
          </a:p>
          <a:p>
            <a:r>
              <a:rPr lang="en-US" dirty="0" smtClean="0"/>
              <a:t>Page must contain a Form</a:t>
            </a:r>
            <a:endParaRPr lang="en-US" dirty="0"/>
          </a:p>
          <a:p>
            <a:r>
              <a:rPr lang="en-US" dirty="0"/>
              <a:t>Page must be dynamic somehow</a:t>
            </a:r>
          </a:p>
          <a:p>
            <a:r>
              <a:rPr lang="en-US" dirty="0" smtClean="0"/>
              <a:t>You must be able to repair </a:t>
            </a:r>
            <a:r>
              <a:rPr lang="en-US" dirty="0"/>
              <a:t>your </a:t>
            </a:r>
            <a:r>
              <a:rPr lang="en-US" dirty="0" smtClean="0"/>
              <a:t>page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HTML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 (Hyper Text Markup Language)</a:t>
            </a:r>
          </a:p>
          <a:p>
            <a:pPr lvl="1"/>
            <a:r>
              <a:rPr lang="en-US" dirty="0" smtClean="0"/>
              <a:t>Hyper Text (Meaning it can is used with Hyper Text </a:t>
            </a:r>
            <a:r>
              <a:rPr lang="en-US" dirty="0" err="1" smtClean="0"/>
              <a:t>Trasmission</a:t>
            </a:r>
            <a:r>
              <a:rPr lang="en-US" dirty="0" smtClean="0"/>
              <a:t> </a:t>
            </a:r>
            <a:r>
              <a:rPr lang="en-US" dirty="0" smtClean="0"/>
              <a:t>Protocol (HTTP: The rules (protocol) of the world wide web)</a:t>
            </a:r>
          </a:p>
          <a:p>
            <a:pPr lvl="1"/>
            <a:r>
              <a:rPr lang="en-US" dirty="0" smtClean="0"/>
              <a:t>Markup meaning it contains instructions for formatting (Bold, Italic, Font, Tables) text and images</a:t>
            </a:r>
          </a:p>
          <a:p>
            <a:r>
              <a:rPr lang="en-US" dirty="0" smtClean="0"/>
              <a:t>It’s a flat text file. You can open and view it using notepad.</a:t>
            </a:r>
          </a:p>
          <a:p>
            <a:r>
              <a:rPr lang="en-US" dirty="0" smtClean="0"/>
              <a:t>It at the very least contains the &lt;HTML&gt; Tag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Tag?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HTML Instruction</a:t>
            </a:r>
          </a:p>
          <a:p>
            <a:r>
              <a:rPr lang="en-US" dirty="0" smtClean="0"/>
              <a:t>A Tag is always contained with brackets: &lt; &gt;</a:t>
            </a:r>
          </a:p>
          <a:p>
            <a:r>
              <a:rPr lang="en-US" dirty="0" smtClean="0"/>
              <a:t>A Tag is usually Opened &lt;&gt; and closed &lt;/&gt;</a:t>
            </a:r>
          </a:p>
          <a:p>
            <a:r>
              <a:rPr lang="en-US" dirty="0" smtClean="0"/>
              <a:t>Example: &lt;html&gt; &lt;/html&gt;</a:t>
            </a:r>
          </a:p>
          <a:p>
            <a:pPr lvl="1"/>
            <a:r>
              <a:rPr lang="en-US" dirty="0" smtClean="0"/>
              <a:t>Open: &lt;html&gt;</a:t>
            </a:r>
          </a:p>
          <a:p>
            <a:pPr lvl="1"/>
            <a:r>
              <a:rPr lang="en-US" dirty="0" smtClean="0"/>
              <a:t>Close: &lt;/html&gt;</a:t>
            </a:r>
          </a:p>
          <a:p>
            <a:r>
              <a:rPr lang="en-US" dirty="0" smtClean="0"/>
              <a:t>Tags sometime contain attributes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Refined Instructions to accompany a Tag</a:t>
            </a:r>
          </a:p>
          <a:p>
            <a:r>
              <a:rPr lang="en-US" dirty="0" smtClean="0"/>
              <a:t>A tag can have none or many attributes</a:t>
            </a:r>
          </a:p>
          <a:p>
            <a:r>
              <a:rPr lang="en-US" dirty="0" smtClean="0"/>
              <a:t>Example: </a:t>
            </a:r>
            <a:r>
              <a:rPr lang="en-US" b="1" dirty="0">
                <a:latin typeface="Courier" pitchFamily="49" charset="0"/>
              </a:rPr>
              <a:t>&lt;h1 align="center</a:t>
            </a:r>
            <a:r>
              <a:rPr lang="en-US" b="1" dirty="0" smtClean="0">
                <a:latin typeface="Courier" pitchFamily="49" charset="0"/>
              </a:rPr>
              <a:t>"&gt;</a:t>
            </a:r>
          </a:p>
          <a:p>
            <a:pPr lvl="1"/>
            <a:r>
              <a:rPr lang="en-US" sz="3200" dirty="0" smtClean="0"/>
              <a:t>H1 is the Tag</a:t>
            </a:r>
          </a:p>
          <a:p>
            <a:pPr lvl="1"/>
            <a:r>
              <a:rPr lang="en-US" sz="3200" dirty="0" smtClean="0"/>
              <a:t>Align is the attribute</a:t>
            </a:r>
          </a:p>
          <a:p>
            <a:pPr lvl="1"/>
            <a:r>
              <a:rPr lang="en-US" sz="3200" dirty="0" smtClean="0"/>
              <a:t>“center” is the value that attribute is being set to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File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Open and Close with &lt;HTML&gt; Tags</a:t>
            </a:r>
          </a:p>
          <a:p>
            <a:r>
              <a:rPr lang="en-US" dirty="0" smtClean="0"/>
              <a:t>Need &lt;Header&gt; Tag which contains descriptive information, such as subject</a:t>
            </a:r>
          </a:p>
          <a:p>
            <a:r>
              <a:rPr lang="en-US" dirty="0" smtClean="0"/>
              <a:t>&lt;Title&gt; is contained within the Header</a:t>
            </a:r>
          </a:p>
          <a:p>
            <a:r>
              <a:rPr lang="en-US" dirty="0" smtClean="0"/>
              <a:t>&lt;Body&gt; is where the content of the web page is stored</a:t>
            </a:r>
          </a:p>
          <a:p>
            <a:r>
              <a:rPr lang="en-US" dirty="0" smtClean="0"/>
              <a:t>HTML (within your tags) is not case sensitive so &lt;HTML&gt; is the same as &lt;Html&gt; is the same as &lt;html&gt;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Simplest HTML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urier" pitchFamily="49" charset="0"/>
              </a:rPr>
              <a:t>&lt;HTML&gt;</a:t>
            </a:r>
          </a:p>
          <a:p>
            <a:pPr>
              <a:buNone/>
            </a:pPr>
            <a:r>
              <a:rPr lang="en-US" sz="2800" dirty="0" smtClean="0">
                <a:latin typeface="Courier" pitchFamily="49" charset="0"/>
              </a:rPr>
              <a:t>&lt;/HTML&gt;</a:t>
            </a:r>
            <a:endParaRPr lang="en-US" sz="2800" dirty="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HTML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Courier" pitchFamily="49" charset="0"/>
              </a:rPr>
              <a:t>&lt;HTML&gt;</a:t>
            </a:r>
          </a:p>
          <a:p>
            <a:pPr lvl="1">
              <a:buNone/>
            </a:pPr>
            <a:r>
              <a:rPr lang="en-US" sz="3200" dirty="0" smtClean="0">
                <a:latin typeface="Courier" pitchFamily="49" charset="0"/>
              </a:rPr>
              <a:t>&lt;HEADER&gt;</a:t>
            </a:r>
          </a:p>
          <a:p>
            <a:pPr lvl="2">
              <a:buNone/>
            </a:pPr>
            <a:r>
              <a:rPr lang="en-US" sz="3200" dirty="0" smtClean="0">
                <a:latin typeface="Courier" pitchFamily="49" charset="0"/>
              </a:rPr>
              <a:t>&lt;TITLE&gt; Any Title &lt;/TITLE&gt;</a:t>
            </a:r>
          </a:p>
          <a:p>
            <a:pPr lvl="1">
              <a:buNone/>
            </a:pPr>
            <a:r>
              <a:rPr lang="en-US" sz="3200" dirty="0" smtClean="0">
                <a:latin typeface="Courier" pitchFamily="49" charset="0"/>
              </a:rPr>
              <a:t>&lt;/HEADER&gt;</a:t>
            </a:r>
          </a:p>
          <a:p>
            <a:pPr lvl="1">
              <a:buNone/>
            </a:pPr>
            <a:r>
              <a:rPr lang="en-US" sz="3200" dirty="0" smtClean="0">
                <a:latin typeface="Courier" pitchFamily="49" charset="0"/>
              </a:rPr>
              <a:t>&lt;BODY&gt;</a:t>
            </a:r>
          </a:p>
          <a:p>
            <a:pPr lvl="2">
              <a:buNone/>
            </a:pPr>
            <a:r>
              <a:rPr lang="en-US" sz="3200" dirty="0" smtClean="0">
                <a:latin typeface="Courier" pitchFamily="49" charset="0"/>
              </a:rPr>
              <a:t>Hello World !</a:t>
            </a:r>
          </a:p>
          <a:p>
            <a:pPr lvl="1">
              <a:buNone/>
            </a:pPr>
            <a:r>
              <a:rPr lang="en-US" sz="3200" dirty="0" smtClean="0">
                <a:latin typeface="Courier" pitchFamily="49" charset="0"/>
              </a:rPr>
              <a:t>&lt;/BODY&gt;</a:t>
            </a:r>
          </a:p>
          <a:p>
            <a:pPr>
              <a:buNone/>
            </a:pPr>
            <a:r>
              <a:rPr lang="en-US" sz="3200" dirty="0" smtClean="0">
                <a:latin typeface="Courier" pitchFamily="49" charset="0"/>
              </a:rPr>
              <a:t>&lt;/HTML&gt;</a:t>
            </a:r>
            <a:endParaRPr lang="en-US" sz="3200" dirty="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Basic HTML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" pitchFamily="49" charset="0"/>
              </a:rPr>
              <a:t>&lt;HTML&gt;&lt;HEADER&gt;&lt;TITLE&gt; Any Title &lt;/TITLE&gt;&lt;/HEADER&gt;&lt;BODY&gt;Hello World !&lt;/BODY&gt;&lt;/HTML&gt;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Spaces and New lines don’t matter to HTML unless it’s the text within a tag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160</TotalTime>
  <Words>1013</Words>
  <Application>Microsoft Office PowerPoint</Application>
  <PresentationFormat>On-screen Show (4:3)</PresentationFormat>
  <Paragraphs>167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</vt:lpstr>
      <vt:lpstr>Computer Science Intro</vt:lpstr>
      <vt:lpstr>WWW Basics</vt:lpstr>
      <vt:lpstr>What is an HTML File</vt:lpstr>
      <vt:lpstr>What is a Tag?</vt:lpstr>
      <vt:lpstr>What is an attribute</vt:lpstr>
      <vt:lpstr>HTML File Basics</vt:lpstr>
      <vt:lpstr>Simplest HTML File</vt:lpstr>
      <vt:lpstr>Basic HTML File</vt:lpstr>
      <vt:lpstr>Also Basic HTML File</vt:lpstr>
      <vt:lpstr>More HTML Tags</vt:lpstr>
      <vt:lpstr>Using HTML Tags Together</vt:lpstr>
      <vt:lpstr>Color in HTML</vt:lpstr>
      <vt:lpstr>Images in Your HTML</vt:lpstr>
      <vt:lpstr>Adding Hyperlinks to your HTML</vt:lpstr>
      <vt:lpstr>Tables</vt:lpstr>
      <vt:lpstr>Table Example</vt:lpstr>
      <vt:lpstr>Forms</vt:lpstr>
      <vt:lpstr>Forms</vt:lpstr>
      <vt:lpstr>Scripts</vt:lpstr>
      <vt:lpstr>Reference Site</vt:lpstr>
      <vt:lpstr>Web Page Project</vt:lpstr>
    </vt:vector>
  </TitlesOfParts>
  <Company>EMC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 Intro</dc:title>
  <dc:creator>twyman</dc:creator>
  <cp:lastModifiedBy>twyman</cp:lastModifiedBy>
  <cp:revision>7</cp:revision>
  <dcterms:created xsi:type="dcterms:W3CDTF">2011-03-26T11:43:46Z</dcterms:created>
  <dcterms:modified xsi:type="dcterms:W3CDTF">2011-04-02T11:37:49Z</dcterms:modified>
</cp:coreProperties>
</file>